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369332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Global Oncology Summit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(GOS-2026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)</a:t>
            </a:r>
          </a:p>
        </p:txBody>
      </p:sp>
      <p:pic>
        <p:nvPicPr>
          <p:cNvPr id="4" name="Picture 2" descr="C:\Users\Manas IT\Downloads\nov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02" y="500042"/>
            <a:ext cx="3006700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369332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Global Oncology Summit (GOS-2026)</a:t>
            </a:r>
          </a:p>
        </p:txBody>
      </p:sp>
      <p:pic>
        <p:nvPicPr>
          <p:cNvPr id="6" name="Picture 2" descr="C:\Users\Manas IT\Downloads\nov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02" y="500042"/>
            <a:ext cx="3006700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369332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Global Oncology Summit (GOS-2026)</a:t>
            </a:r>
          </a:p>
        </p:txBody>
      </p:sp>
      <p:pic>
        <p:nvPicPr>
          <p:cNvPr id="6" name="Picture 2" descr="C:\Users\Manas IT\Downloads\nov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02" y="500042"/>
            <a:ext cx="3006700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369332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Global Oncology Summit (GOS-2026)</a:t>
            </a:r>
          </a:p>
        </p:txBody>
      </p:sp>
      <p:pic>
        <p:nvPicPr>
          <p:cNvPr id="6" name="Picture 2" descr="C:\Users\Manas IT\Downloads\nov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02" y="500042"/>
            <a:ext cx="3006700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369332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Global Oncology Summit (GOS-2026)</a:t>
            </a:r>
          </a:p>
        </p:txBody>
      </p:sp>
      <p:pic>
        <p:nvPicPr>
          <p:cNvPr id="6" name="Picture 2" descr="C:\Users\Manas IT\Downloads\nov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02" y="500042"/>
            <a:ext cx="3006700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369332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Global Oncology Summit (GOS-2026)</a:t>
            </a:r>
          </a:p>
        </p:txBody>
      </p:sp>
      <p:pic>
        <p:nvPicPr>
          <p:cNvPr id="6" name="Picture 2" descr="C:\Users\Manas IT\Downloads\nov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02" y="500042"/>
            <a:ext cx="3006700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369332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Global Oncology Summit (GOS-2026)</a:t>
            </a:r>
          </a:p>
        </p:txBody>
      </p:sp>
      <p:pic>
        <p:nvPicPr>
          <p:cNvPr id="6" name="Picture 2" descr="C:\Users\Manas IT\Downloads\nov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02" y="500042"/>
            <a:ext cx="3006700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369332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Global Oncology Summit (GOS-2026)</a:t>
            </a:r>
          </a:p>
        </p:txBody>
      </p:sp>
      <p:pic>
        <p:nvPicPr>
          <p:cNvPr id="7" name="Picture 2" descr="C:\Users\Manas IT\Downloads\nov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02" y="500042"/>
            <a:ext cx="3006700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665</TotalTime>
  <Words>130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131</cp:revision>
  <dcterms:created xsi:type="dcterms:W3CDTF">2017-12-21T10:51:09Z</dcterms:created>
  <dcterms:modified xsi:type="dcterms:W3CDTF">2026-05-29T07:32:43Z</dcterms:modified>
</cp:coreProperties>
</file>